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C334-2842-4A76-AE26-281725C8F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CB90F-A80B-4919-A806-339F6D852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30BF2-FA31-4547-BA9F-3656B205A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523F-C868-4781-94EE-F80CADD3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E7A44-7073-4E74-88BC-2760EB44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7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8FF2-BE36-4010-890B-0A037146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F9ADB-84D3-4218-918C-194BFA839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813E4-EF43-4781-871B-FA4C68AC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B6460-6F2F-4F3D-9C0F-27A868A0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22A8D-8310-4DA3-90D7-5637CC84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1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DEF32-CF01-46E1-B513-FC4CC008B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17DF3-627C-4599-AB52-CC41CC661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5ABAF-2801-45CC-AB36-AFC5529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4C66E-0ED9-41BD-90CF-DE984E73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4A700-0808-4769-B345-8B2BE47D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72F8-9842-4B75-964C-C61842E8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634C-37FF-419B-99FD-E46676132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80CA8-0844-4588-A690-101A9CAC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5802B-B152-45BC-BDDF-EEB6BC21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112F4-2FAA-4111-B522-E241A50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1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6FD8-5BD5-427E-9C32-AF9DF7B8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96319-66F1-4B54-9689-1A0C8B7C4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FE4F4-E88B-4AC1-BDFB-E9EA7474D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5F32-3EEA-4CDF-AF3E-13F67188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D52C-B449-420D-ADF3-4660E87E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4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7575-C678-4D4A-98F0-D68C3AFC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CDB5-D601-4A8B-A949-6D333AFBD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3D38A-7488-461E-8A96-FFC276150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18A85-4D0D-4905-9C08-32A7EF2B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40FA7-2A7C-4336-873A-1C484129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24C96-63A5-4C0E-AC4E-C5BF2F6E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3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70BB-B8BB-4A4D-BA09-3536FD27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65FBB-EB79-4608-AA33-FA484B50B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3809-AFE3-4484-A58C-D8DB840DF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9FC60-A237-473B-BAAB-AA295BE9C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EC3F9-A64E-4A97-B049-F284A507E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C6D715-578B-4187-AFBF-2AFDF09A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F63F5-E885-4943-88E9-71CCF4BD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50DC37-7002-45B5-AD5A-B63979C2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3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3EE8-F231-4CFA-8517-4A242624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78090-4E5E-42F3-A761-C922D7C4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AB491-9BA0-418D-A408-1CC04B83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0ED79-3B8A-4153-8BD2-2BA183C6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5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952BC-CCC5-4D5B-AE0C-1329C10C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D064B-E197-4159-AA47-B49DF15D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404F7-758F-4533-B180-C8F17AF4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8422-6D13-4681-962C-43C4D85B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591DE-6466-443B-B63E-86650B703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25A57-DE53-47F0-8EBA-692B32B5A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C6E8F-2CDD-4F45-A5DF-B5D47802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F3999-1EE5-4F90-8424-AAF8AC44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98009-20B4-4F95-9BE6-0E78A230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2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87D6-A07F-4B82-8BFB-3FE3F944D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FFBBF-4497-4326-8CDC-47AB25501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CBC15-4909-4FC5-ADED-F007A4299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FF00D-0367-4F31-835E-D994B1DC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5C8F4-7DF0-40DA-BCC1-FCDD4406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8D80A-94F1-436D-94B8-9F1D3834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5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FF5EA-30E8-464F-B536-34B31DE2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97B15-9DF5-44DE-A360-8EE18005B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BEE81-0334-4B1D-BA6A-9619CF460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664F-A33C-4798-9986-BC7ACFCBA70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F8A5C-5C69-4ACF-B230-CEE7DB1A0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87C6-FFC3-4C96-865E-982E8EA5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9F28D-73FB-4D9C-9E22-FE9DD1713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B1B6E-CD20-40A9-A055-D4A5CD81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18" y="1852800"/>
            <a:ext cx="6830362" cy="4279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A4A4A1-237E-4E6F-811C-8975A2F806DB}"/>
              </a:ext>
            </a:extLst>
          </p:cNvPr>
          <p:cNvSpPr txBox="1"/>
          <p:nvPr/>
        </p:nvSpPr>
        <p:spPr>
          <a:xfrm>
            <a:off x="2109171" y="98474"/>
            <a:ext cx="79736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5400" b="1" dirty="0">
                <a:cs typeface="B Nazanin" panose="00000400000000000000" pitchFamily="2" charset="-78"/>
              </a:rPr>
              <a:t>کیاوش حیدری کاهکش</a:t>
            </a:r>
            <a:br>
              <a:rPr lang="fa-IR" sz="5400" dirty="0">
                <a:cs typeface="B Nazanin" panose="00000400000000000000" pitchFamily="2" charset="-78"/>
              </a:rPr>
            </a:br>
            <a:r>
              <a:rPr lang="fa-IR" sz="5400" dirty="0">
                <a:solidFill>
                  <a:srgbClr val="FF0000"/>
                </a:solidFill>
                <a:cs typeface="B Nazanin" panose="00000400000000000000" pitchFamily="2" charset="-78"/>
              </a:rPr>
              <a:t>آرتمیا</a:t>
            </a:r>
            <a:r>
              <a:rPr lang="fa-IR" sz="5400" dirty="0">
                <a:cs typeface="B Nazanin" panose="00000400000000000000" pitchFamily="2" charset="-78"/>
              </a:rPr>
              <a:t> تنها موجود زنده دریاچه ارومیه</a:t>
            </a:r>
            <a:endParaRPr lang="en-US" sz="5400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F7657-40C4-42A3-BA59-CEBDA97E98D3}"/>
              </a:ext>
            </a:extLst>
          </p:cNvPr>
          <p:cNvSpPr txBox="1"/>
          <p:nvPr/>
        </p:nvSpPr>
        <p:spPr>
          <a:xfrm>
            <a:off x="4115328" y="6211669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>
                <a:cs typeface="B Nazanin" panose="00000400000000000000" pitchFamily="2" charset="-78"/>
              </a:rPr>
              <a:t>استاد: </a:t>
            </a:r>
            <a:r>
              <a:rPr lang="fa-IR" sz="3600" b="1" dirty="0">
                <a:cs typeface="B Nazanin" panose="00000400000000000000" pitchFamily="2" charset="-78"/>
              </a:rPr>
              <a:t>عبدالغفار بازرگانی</a:t>
            </a:r>
            <a:endParaRPr lang="en-US" sz="3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455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7089466ff2564f0675a7dc1a14e74f50575774-360p">
            <a:hlinkClick r:id="" action="ppaction://media"/>
            <a:extLst>
              <a:ext uri="{FF2B5EF4-FFF2-40B4-BE49-F238E27FC236}">
                <a16:creationId xmlns:a16="http://schemas.microsoft.com/office/drawing/2014/main" id="{9F4D022C-B0C8-4E18-BD57-D3DFE2DFA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C7EA6629-D6B7-43B6-A774-EB13DD58D6C8}"/>
              </a:ext>
            </a:extLst>
          </p:cNvPr>
          <p:cNvSpPr/>
          <p:nvPr/>
        </p:nvSpPr>
        <p:spPr>
          <a:xfrm>
            <a:off x="1981200" y="1143000"/>
            <a:ext cx="8229600" cy="4572000"/>
          </a:xfrm>
          <a:prstGeom prst="ribbon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دولتت باد و گر از روی حقیقت پرسی</a:t>
            </a:r>
          </a:p>
          <a:p>
            <a:pPr algn="ctr"/>
            <a:endParaRPr lang="fa-I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algn="ctr"/>
            <a:r>
              <a:rPr lang="fa-I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دولت آنست که محمود بُوَد پایانش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58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0A3D6-F268-465F-9DA9-FDEF1AA8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121"/>
            <a:ext cx="12192000" cy="59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586A8-5C69-4E1F-8E9C-5055FD785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939"/>
            <a:ext cx="12192000" cy="59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3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58142-063D-4BCF-9EC1-D7881720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13948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08A07-8EA9-45A4-AC63-680103A02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43" y="1"/>
            <a:ext cx="4924955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F14A3-DE76-43CE-A998-EF32787E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1999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0DDED-2286-4B59-BFB7-D6C8FAFE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898" y="3415434"/>
            <a:ext cx="5355101" cy="34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8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6863E-774C-42CF-B73B-4F39129A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102143-289D-41F7-B455-098E6B7D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4038600" cy="381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521F8-D4DA-48C0-884A-C8A439937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3810001"/>
            <a:ext cx="4689231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8FFC9-133C-4D69-BB0C-C77486B36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0" y="0"/>
            <a:ext cx="300989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3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0BA1C-F3A4-478D-AC4E-6DE2A1DF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E3469-738E-478C-84AC-0A7C1511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5143500" cy="3583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D35E93-D0E0-44AC-B769-A46548EFC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7285"/>
            <a:ext cx="5143500" cy="3430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436BA-D6C6-405E-8755-471C28EF5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499" y="3427284"/>
            <a:ext cx="5143501" cy="34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3EECF-EF9B-4D78-B04F-041D747E1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90950" cy="381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F98A53-4DBA-4092-B5CB-728DE115A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5734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3ADEDD-F8AF-4A57-86EC-1D8BF109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860034"/>
            <a:ext cx="5008098" cy="30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8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664EF4-759C-4B1A-90B0-104251F1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9F9C9-6CD3-44E1-B13C-02B3044D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6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x53eb13b_576p">
            <a:hlinkClick r:id="" action="ppaction://media"/>
            <a:extLst>
              <a:ext uri="{FF2B5EF4-FFF2-40B4-BE49-F238E27FC236}">
                <a16:creationId xmlns:a16="http://schemas.microsoft.com/office/drawing/2014/main" id="{593FAC91-C001-4C3D-A770-606E3A0B0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662" y="685800"/>
            <a:ext cx="99726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28</Words>
  <Application>Microsoft Office PowerPoint</Application>
  <PresentationFormat>Widescreen</PresentationFormat>
  <Paragraphs>5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5</cp:revision>
  <dcterms:created xsi:type="dcterms:W3CDTF">2025-02-18T21:53:27Z</dcterms:created>
  <dcterms:modified xsi:type="dcterms:W3CDTF">2025-02-18T22:30:34Z</dcterms:modified>
</cp:coreProperties>
</file>